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7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8" r:id="rId15"/>
    <p:sldId id="279" r:id="rId16"/>
    <p:sldId id="263" r:id="rId17"/>
    <p:sldId id="274" r:id="rId18"/>
    <p:sldId id="276" r:id="rId19"/>
    <p:sldId id="270" r:id="rId20"/>
    <p:sldId id="271" r:id="rId21"/>
    <p:sldId id="272" r:id="rId22"/>
    <p:sldId id="264" r:id="rId23"/>
    <p:sldId id="265" r:id="rId24"/>
    <p:sldId id="266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9FF"/>
    <a:srgbClr val="03045E"/>
    <a:srgbClr val="003459"/>
    <a:srgbClr val="00A0D2"/>
    <a:srgbClr val="90E0EF"/>
    <a:srgbClr val="E6E6E6"/>
    <a:srgbClr val="627EEA"/>
    <a:srgbClr val="F3FBFF"/>
    <a:srgbClr val="FFFFFF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0" autoAdjust="0"/>
  </p:normalViewPr>
  <p:slideViewPr>
    <p:cSldViewPr snapToGrid="0">
      <p:cViewPr varScale="1">
        <p:scale>
          <a:sx n="73" d="100"/>
          <a:sy n="73" d="100"/>
        </p:scale>
        <p:origin x="-773" y="-9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52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50.svg"/><Relationship Id="rId10" Type="http://schemas.openxmlformats.org/officeDocument/2006/relationships/image" Target="../media/image54.sv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Relationship Id="rId9" Type="http://schemas.openxmlformats.org/officeDocument/2006/relationships/image" Target="../media/image7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81D55F81-E2DB-4D26-AB1A-A9DB7C368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2C4D9D3E-FEAF-406A-B380-06104088A1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3939358E-9613-4F51-9921-EBC7937E20C0}"/>
              </a:ext>
            </a:extLst>
          </p:cNvPr>
          <p:cNvGrpSpPr/>
          <p:nvPr/>
        </p:nvGrpSpPr>
        <p:grpSpPr>
          <a:xfrm>
            <a:off x="7285234" y="1745695"/>
            <a:ext cx="3337239" cy="3654026"/>
            <a:chOff x="1396830" y="1322275"/>
            <a:chExt cx="4260588" cy="4506884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18FD1D7C-2E91-460D-9ED6-33A29DF3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0FFB7CF3-E05F-4DFA-A8C3-448B8FB5D78A}"/>
                </a:ext>
              </a:extLst>
            </p:cNvPr>
            <p:cNvSpPr txBox="1"/>
            <p:nvPr/>
          </p:nvSpPr>
          <p:spPr>
            <a:xfrm>
              <a:off x="1396830" y="4804205"/>
              <a:ext cx="4260588" cy="1024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12112A4-D6F6-4F98-9067-CE781F25EB44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BB4715-6021-43FE-907B-42110B29F934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B6B60A1-315E-42ED-B0BD-0DF7F09E0CF1}"/>
              </a:ext>
            </a:extLst>
          </p:cNvPr>
          <p:cNvSpPr/>
          <p:nvPr/>
        </p:nvSpPr>
        <p:spPr>
          <a:xfrm rot="18084730">
            <a:off x="322963" y="5464087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0F688ADD-9C9F-4DFB-8A23-E68F3F5DEA70}"/>
              </a:ext>
            </a:extLst>
          </p:cNvPr>
          <p:cNvSpPr/>
          <p:nvPr/>
        </p:nvSpPr>
        <p:spPr>
          <a:xfrm rot="16200000">
            <a:off x="2611146" y="6429440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8A159176-13E5-45AC-A896-AEB616375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5C0602D6-BD9D-4413-ADAF-35D9DBEA826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B775B7-0D28-4E07-9D36-009523787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E6FB2-AB20-498B-B7B1-E4574A435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03680" y="724017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7602646" y="4194991"/>
            <a:ext cx="37353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Deploy to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path" presetSubtype="0" repeatCount="indefinite" accel="32000" decel="68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2305" y="642319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6000" decel="8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xit" presetSubtype="8" accel="74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accel="7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3" presetClass="entr" presetSubtype="52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324 L -0.26953 0.0039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53789 -0.13217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24941" y="372126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87DD88FB-F033-4E66-84E0-994E06E74139}"/>
              </a:ext>
            </a:extLst>
          </p:cNvPr>
          <p:cNvGrpSpPr/>
          <p:nvPr/>
        </p:nvGrpSpPr>
        <p:grpSpPr>
          <a:xfrm>
            <a:off x="5493064" y="5326380"/>
            <a:ext cx="1083951" cy="1111310"/>
            <a:chOff x="5493064" y="5326380"/>
            <a:chExt cx="1083951" cy="1111310"/>
          </a:xfrm>
        </p:grpSpPr>
        <p:pic>
          <p:nvPicPr>
            <p:cNvPr id="23" name="กราฟิก 22" descr="ปิด ด้วยสีเติมแบบทึบ">
              <a:extLst>
                <a:ext uri="{FF2B5EF4-FFF2-40B4-BE49-F238E27FC236}">
                  <a16:creationId xmlns:a16="http://schemas.microsoft.com/office/drawing/2014/main" id="{CB0C9E6A-C57B-4529-8F4F-29D9C1C4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9440" y="5326380"/>
              <a:ext cx="711200" cy="71120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E6128301-42F2-487B-93E2-91C85BD15EA5}"/>
                </a:ext>
              </a:extLst>
            </p:cNvPr>
            <p:cNvSpPr txBox="1"/>
            <p:nvPr/>
          </p:nvSpPr>
          <p:spPr>
            <a:xfrm>
              <a:off x="5493064" y="6037580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C00000"/>
                  </a:solidFill>
                  <a:latin typeface="Bahnschrift SemiBold" panose="020B0502040204020203" pitchFamily="34" charset="0"/>
                </a:rPr>
                <a:t>Forgery</a:t>
              </a:r>
              <a:endParaRPr lang="th-TH" sz="2000">
                <a:solidFill>
                  <a:srgbClr val="C00000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082 0.260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D3D716D-D11C-4A7D-B9ED-87A61E841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2001868"/>
            <a:ext cx="3269077" cy="3269077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22D7F8A-C84D-4273-B6C5-2B4C4916F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807" y="5364826"/>
            <a:ext cx="1032872" cy="11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B3A518-A7DB-4C37-89C1-8477679AAB74}">
  <ds:schemaRefs>
    <ds:schemaRef ds:uri="http://schemas.microsoft.com/office/2006/documentManagement/types"/>
    <ds:schemaRef ds:uri="http://www.w3.org/XML/1998/namespace"/>
    <ds:schemaRef ds:uri="1829cf8c-14a3-4eed-8a84-cff0a9ab8f2a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58</Words>
  <Application>Microsoft Office PowerPoint</Application>
  <PresentationFormat>แบบจอกว้าง</PresentationFormat>
  <Paragraphs>51</Paragraphs>
  <Slides>21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16</cp:revision>
  <dcterms:created xsi:type="dcterms:W3CDTF">2021-08-23T15:00:28Z</dcterms:created>
  <dcterms:modified xsi:type="dcterms:W3CDTF">2021-08-25T03:16:32Z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